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61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91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4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64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20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45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2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0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29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98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C8DE-7A13-40B6-8EB0-7DFC8540C33C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AF52C-6A08-40FC-858A-A638041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9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05274" y="-186612"/>
            <a:ext cx="7240555" cy="101112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19154161">
            <a:off x="-1658049" y="-667791"/>
            <a:ext cx="3880303" cy="19846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9080043">
            <a:off x="-265595" y="17214"/>
            <a:ext cx="2444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rgbClr val="FFFF00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保存版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7964" y="116739"/>
            <a:ext cx="5297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緊急連絡カード</a:t>
            </a:r>
            <a:endParaRPr kumimoji="1" lang="ja-JP" altLang="en-US" sz="440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75368"/>
              </p:ext>
            </p:extLst>
          </p:nvPr>
        </p:nvGraphicFramePr>
        <p:xfrm>
          <a:off x="127054" y="1306079"/>
          <a:ext cx="6575898" cy="3218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281">
                <a:tc rowSpan="2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フリガナ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フリガナ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9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566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倉敷市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926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明治</a:t>
                      </a:r>
                      <a:endParaRPr kumimoji="1" lang="en-US" altLang="ja-JP" sz="120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大正</a:t>
                      </a:r>
                      <a:endParaRPr kumimoji="1" lang="en-US" altLang="ja-JP" sz="120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昭和</a:t>
                      </a:r>
                      <a:endParaRPr kumimoji="1" lang="en-US" altLang="ja-JP" sz="120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</a:t>
                      </a:r>
                      <a:endParaRPr kumimoji="1" lang="en-US" altLang="ja-JP" sz="120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明治</a:t>
                      </a:r>
                      <a:endParaRPr kumimoji="1" lang="en-US" altLang="ja-JP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大正</a:t>
                      </a:r>
                      <a:endParaRPr kumimoji="1" lang="en-US" altLang="ja-JP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昭和</a:t>
                      </a:r>
                      <a:endParaRPr kumimoji="1" lang="en-US" altLang="ja-JP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</a:t>
                      </a:r>
                      <a:endParaRPr kumimoji="1" lang="en-US" altLang="ja-JP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血液型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AB</a:t>
                      </a:r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kumimoji="1" lang="en-US" altLang="ja-JP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O</a:t>
                      </a:r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RH</a:t>
                      </a:r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＋－）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79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携帯電話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399519" y="2915319"/>
            <a:ext cx="1780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　　月　　　日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81242" y="2915319"/>
            <a:ext cx="1780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　　月　　　日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54867" y="946445"/>
            <a:ext cx="4146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ご自分のことを記載してください</a:t>
            </a:r>
            <a:endParaRPr kumimoji="1" lang="ja-JP" altLang="en-US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134" y="4607473"/>
            <a:ext cx="7002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緊急　連絡先一覧　　　　</a:t>
            </a:r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救急車・火事☎１１９　警察☎１１０</a:t>
            </a:r>
            <a:endParaRPr kumimoji="1" lang="ja-JP" altLang="en-US" b="1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67670"/>
              </p:ext>
            </p:extLst>
          </p:nvPr>
        </p:nvGraphicFramePr>
        <p:xfrm>
          <a:off x="127054" y="5002874"/>
          <a:ext cx="6575900" cy="181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5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連絡先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氏名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住所（または勤務先）</a:t>
                      </a:r>
                      <a:endParaRPr kumimoji="1" lang="en-US" altLang="ja-JP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電話番号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3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</a:rPr>
                        <a:t>親族・友人・近所の方</a:t>
                      </a:r>
                      <a:endParaRPr kumimoji="1" lang="en-US" altLang="ja-JP" sz="12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</a:rPr>
                        <a:t>（その他）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133">
                <a:tc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133">
                <a:tc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ysClr val="windowText" lastClr="000000"/>
                          </a:solidFill>
                        </a:rPr>
                        <a:t>民生委員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3134" y="6908208"/>
            <a:ext cx="4146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救急隊に必要な情報</a:t>
            </a:r>
            <a:endParaRPr kumimoji="1" lang="ja-JP" altLang="en-US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73135"/>
              </p:ext>
            </p:extLst>
          </p:nvPr>
        </p:nvGraphicFramePr>
        <p:xfrm>
          <a:off x="127054" y="7298900"/>
          <a:ext cx="6575898" cy="194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7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現在治療中の病気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かかりつけの病院</a:t>
                      </a:r>
                      <a:endParaRPr kumimoji="1" lang="en-US" altLang="ja-JP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電話番号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>
                          <a:solidFill>
                            <a:sysClr val="windowText" lastClr="000000"/>
                          </a:solidFill>
                        </a:rPr>
                        <a:t>以前に治療を受けた病気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>
                          <a:solidFill>
                            <a:sysClr val="windowText" lastClr="000000"/>
                          </a:solidFill>
                        </a:rPr>
                        <a:t>その時の病院名</a:t>
                      </a:r>
                      <a:endParaRPr kumimoji="1" lang="en-US" altLang="ja-JP" b="1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>
                          <a:solidFill>
                            <a:sysClr val="windowText" lastClr="000000"/>
                          </a:solidFill>
                        </a:rPr>
                        <a:t>電話番号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6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05274" y="-186612"/>
            <a:ext cx="7240555" cy="101112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9080043">
            <a:off x="-353271" y="1369"/>
            <a:ext cx="2444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>
                <a:solidFill>
                  <a:srgbClr val="FFFF00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保存版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8253" y="101642"/>
            <a:ext cx="5297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緊急連絡カード</a:t>
            </a:r>
            <a:endParaRPr kumimoji="1" lang="ja-JP" altLang="en-US" sz="4400">
              <a:ln w="6350">
                <a:solidFill>
                  <a:schemeClr val="tx1"/>
                </a:solidFill>
              </a:ln>
              <a:solidFill>
                <a:srgbClr val="FF0000"/>
              </a:solidFill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06749"/>
              </p:ext>
            </p:extLst>
          </p:nvPr>
        </p:nvGraphicFramePr>
        <p:xfrm>
          <a:off x="127054" y="1522329"/>
          <a:ext cx="6605188" cy="411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6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00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692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加入</a:t>
                      </a:r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医療保険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被保険者氏名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本人との</a:t>
                      </a:r>
                      <a:endParaRPr kumimoji="1" lang="en-US" altLang="ja-JP" sz="105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続　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1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勤務先・電話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r>
                        <a:rPr kumimoji="1" lang="ja-JP" altLang="en-US" sz="1050"/>
                        <a:t>　　　　　　　　　　　　　　　　　　　　　　　　　　　　　　　　　　　　　　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037">
                <a:tc vMerge="1"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保険種別</a:t>
                      </a:r>
                      <a:endParaRPr kumimoji="1" lang="en-US" altLang="ja-JP" sz="1050" b="1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r>
                        <a:rPr kumimoji="1" lang="ja-JP" altLang="en-US" sz="11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国保・健保（政管　組合）・船員・後期高齢者・その他（　　　　　）</a:t>
                      </a:r>
                      <a:endParaRPr kumimoji="1" lang="en-US" altLang="ja-JP" sz="11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80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今までにかかった</a:t>
                      </a:r>
                      <a:endParaRPr kumimoji="1" lang="en-US" altLang="ja-JP" sz="1050" b="1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主な病気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．全結核　　　　２．糖尿病</a:t>
                      </a:r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３．脳血管疾病　  ４．神経痛・神経炎</a:t>
                      </a:r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５．心疾患   　　　</a:t>
                      </a:r>
                      <a:r>
                        <a:rPr kumimoji="1" lang="en-US" altLang="ja-JP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．高血圧性疾患</a:t>
                      </a:r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７．胃腸炎　　　　８．腎炎及びネフローゼ</a:t>
                      </a:r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９．事故による疾病（　　　　　　　　　）</a:t>
                      </a:r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⒑．その他（　　　　　　　　　　　　　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</a:t>
                      </a:r>
                      <a:endParaRPr kumimoji="1" lang="en-US" altLang="ja-JP" sz="1050" b="1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異</a:t>
                      </a:r>
                      <a:endParaRPr kumimoji="1" lang="en-US" altLang="ja-JP" sz="1050" b="1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</a:t>
                      </a:r>
                      <a:endParaRPr kumimoji="1" lang="en-US" altLang="ja-JP" sz="1050" b="1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有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じんましん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ぜんそく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けいれん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薬物中毒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en-US" altLang="ja-JP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0" y="1010842"/>
            <a:ext cx="4146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保険及び病気について</a:t>
            </a:r>
            <a:endParaRPr kumimoji="1" lang="ja-JP" altLang="en-US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424" y="6016076"/>
            <a:ext cx="4146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関係連絡先</a:t>
            </a:r>
            <a:endParaRPr kumimoji="1" lang="ja-JP" altLang="en-US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13250"/>
              </p:ext>
            </p:extLst>
          </p:nvPr>
        </p:nvGraphicFramePr>
        <p:xfrm>
          <a:off x="156344" y="6406768"/>
          <a:ext cx="6575898" cy="2609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7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関係連絡先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住所</a:t>
                      </a:r>
                      <a:endParaRPr kumimoji="1" lang="en-US" altLang="ja-JP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ysClr val="windowText" lastClr="000000"/>
                          </a:solidFill>
                        </a:rPr>
                        <a:t>電話番号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pPr algn="ctr"/>
                      <a:endParaRPr kumimoji="1" lang="ja-JP" altLang="en-US" b="1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1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7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5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267</Words>
  <Application>Microsoft Office PowerPoint</Application>
  <PresentationFormat>A4 210 x 297 mm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 Pゴシック体S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松岡</dc:creator>
  <cp:lastModifiedBy>石井 貴子</cp:lastModifiedBy>
  <cp:revision>15</cp:revision>
  <cp:lastPrinted>2021-01-06T22:25:09Z</cp:lastPrinted>
  <dcterms:created xsi:type="dcterms:W3CDTF">2020-01-25T05:30:43Z</dcterms:created>
  <dcterms:modified xsi:type="dcterms:W3CDTF">2021-01-06T22:43:18Z</dcterms:modified>
</cp:coreProperties>
</file>